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600650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0" d="100"/>
          <a:sy n="10" d="100"/>
        </p:scale>
        <p:origin x="2196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5049" y="5891626"/>
            <a:ext cx="26010553" cy="12533242"/>
          </a:xfrm>
        </p:spPr>
        <p:txBody>
          <a:bodyPr anchor="b"/>
          <a:lstStyle>
            <a:lvl1pPr algn="ctr">
              <a:defRPr sz="2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5081" y="18908198"/>
            <a:ext cx="22950488" cy="8691601"/>
          </a:xfrm>
        </p:spPr>
        <p:txBody>
          <a:bodyPr/>
          <a:lstStyle>
            <a:lvl1pPr marL="0" indent="0" algn="ctr">
              <a:buNone/>
              <a:defRPr sz="8032"/>
            </a:lvl1pPr>
            <a:lvl2pPr marL="1530020" indent="0" algn="ctr">
              <a:buNone/>
              <a:defRPr sz="6693"/>
            </a:lvl2pPr>
            <a:lvl3pPr marL="3060040" indent="0" algn="ctr">
              <a:buNone/>
              <a:defRPr sz="6024"/>
            </a:lvl3pPr>
            <a:lvl4pPr marL="4590059" indent="0" algn="ctr">
              <a:buNone/>
              <a:defRPr sz="5354"/>
            </a:lvl4pPr>
            <a:lvl5pPr marL="6120079" indent="0" algn="ctr">
              <a:buNone/>
              <a:defRPr sz="5354"/>
            </a:lvl5pPr>
            <a:lvl6pPr marL="7650099" indent="0" algn="ctr">
              <a:buNone/>
              <a:defRPr sz="5354"/>
            </a:lvl6pPr>
            <a:lvl7pPr marL="9180119" indent="0" algn="ctr">
              <a:buNone/>
              <a:defRPr sz="5354"/>
            </a:lvl7pPr>
            <a:lvl8pPr marL="10710139" indent="0" algn="ctr">
              <a:buNone/>
              <a:defRPr sz="5354"/>
            </a:lvl8pPr>
            <a:lvl9pPr marL="12240158" indent="0" algn="ctr">
              <a:buNone/>
              <a:defRPr sz="535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DC11-BB5A-4AA2-BFB9-F412D74A74C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F2FF-CAF8-4BB2-9174-AA0C0EFAB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790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DC11-BB5A-4AA2-BFB9-F412D74A74C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F2FF-CAF8-4BB2-9174-AA0C0EFAB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60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898592" y="1916653"/>
            <a:ext cx="6598265" cy="30508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03797" y="1916653"/>
            <a:ext cx="19412287" cy="305081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DC11-BB5A-4AA2-BFB9-F412D74A74C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F2FF-CAF8-4BB2-9174-AA0C0EFAB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99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DC11-BB5A-4AA2-BFB9-F412D74A74C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F2FF-CAF8-4BB2-9174-AA0C0EFAB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26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7858" y="8974945"/>
            <a:ext cx="26393061" cy="14974888"/>
          </a:xfrm>
        </p:spPr>
        <p:txBody>
          <a:bodyPr anchor="b"/>
          <a:lstStyle>
            <a:lvl1pPr>
              <a:defRPr sz="2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7858" y="24091502"/>
            <a:ext cx="26393061" cy="7874940"/>
          </a:xfrm>
        </p:spPr>
        <p:txBody>
          <a:bodyPr/>
          <a:lstStyle>
            <a:lvl1pPr marL="0" indent="0">
              <a:buNone/>
              <a:defRPr sz="8032">
                <a:solidFill>
                  <a:schemeClr val="tx1">
                    <a:tint val="82000"/>
                  </a:schemeClr>
                </a:solidFill>
              </a:defRPr>
            </a:lvl1pPr>
            <a:lvl2pPr marL="1530020" indent="0">
              <a:buNone/>
              <a:defRPr sz="6693">
                <a:solidFill>
                  <a:schemeClr val="tx1">
                    <a:tint val="82000"/>
                  </a:schemeClr>
                </a:solidFill>
              </a:defRPr>
            </a:lvl2pPr>
            <a:lvl3pPr marL="3060040" indent="0">
              <a:buNone/>
              <a:defRPr sz="6024">
                <a:solidFill>
                  <a:schemeClr val="tx1">
                    <a:tint val="82000"/>
                  </a:schemeClr>
                </a:solidFill>
              </a:defRPr>
            </a:lvl3pPr>
            <a:lvl4pPr marL="4590059" indent="0">
              <a:buNone/>
              <a:defRPr sz="5354">
                <a:solidFill>
                  <a:schemeClr val="tx1">
                    <a:tint val="82000"/>
                  </a:schemeClr>
                </a:solidFill>
              </a:defRPr>
            </a:lvl4pPr>
            <a:lvl5pPr marL="6120079" indent="0">
              <a:buNone/>
              <a:defRPr sz="5354">
                <a:solidFill>
                  <a:schemeClr val="tx1">
                    <a:tint val="82000"/>
                  </a:schemeClr>
                </a:solidFill>
              </a:defRPr>
            </a:lvl5pPr>
            <a:lvl6pPr marL="7650099" indent="0">
              <a:buNone/>
              <a:defRPr sz="5354">
                <a:solidFill>
                  <a:schemeClr val="tx1">
                    <a:tint val="82000"/>
                  </a:schemeClr>
                </a:solidFill>
              </a:defRPr>
            </a:lvl6pPr>
            <a:lvl7pPr marL="9180119" indent="0">
              <a:buNone/>
              <a:defRPr sz="5354">
                <a:solidFill>
                  <a:schemeClr val="tx1">
                    <a:tint val="82000"/>
                  </a:schemeClr>
                </a:solidFill>
              </a:defRPr>
            </a:lvl7pPr>
            <a:lvl8pPr marL="10710139" indent="0">
              <a:buNone/>
              <a:defRPr sz="5354">
                <a:solidFill>
                  <a:schemeClr val="tx1">
                    <a:tint val="82000"/>
                  </a:schemeClr>
                </a:solidFill>
              </a:defRPr>
            </a:lvl8pPr>
            <a:lvl9pPr marL="12240158" indent="0">
              <a:buNone/>
              <a:defRPr sz="535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DC11-BB5A-4AA2-BFB9-F412D74A74C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F2FF-CAF8-4BB2-9174-AA0C0EFAB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376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03795" y="9583264"/>
            <a:ext cx="13005276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91579" y="9583264"/>
            <a:ext cx="13005276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DC11-BB5A-4AA2-BFB9-F412D74A74C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F2FF-CAF8-4BB2-9174-AA0C0EFAB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38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1916661"/>
            <a:ext cx="26393061" cy="69582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7784" y="8824938"/>
            <a:ext cx="12945507" cy="4324966"/>
          </a:xfrm>
        </p:spPr>
        <p:txBody>
          <a:bodyPr anchor="b"/>
          <a:lstStyle>
            <a:lvl1pPr marL="0" indent="0">
              <a:buNone/>
              <a:defRPr sz="8032" b="1"/>
            </a:lvl1pPr>
            <a:lvl2pPr marL="1530020" indent="0">
              <a:buNone/>
              <a:defRPr sz="6693" b="1"/>
            </a:lvl2pPr>
            <a:lvl3pPr marL="3060040" indent="0">
              <a:buNone/>
              <a:defRPr sz="6024" b="1"/>
            </a:lvl3pPr>
            <a:lvl4pPr marL="4590059" indent="0">
              <a:buNone/>
              <a:defRPr sz="5354" b="1"/>
            </a:lvl4pPr>
            <a:lvl5pPr marL="6120079" indent="0">
              <a:buNone/>
              <a:defRPr sz="5354" b="1"/>
            </a:lvl5pPr>
            <a:lvl6pPr marL="7650099" indent="0">
              <a:buNone/>
              <a:defRPr sz="5354" b="1"/>
            </a:lvl6pPr>
            <a:lvl7pPr marL="9180119" indent="0">
              <a:buNone/>
              <a:defRPr sz="5354" b="1"/>
            </a:lvl7pPr>
            <a:lvl8pPr marL="10710139" indent="0">
              <a:buNone/>
              <a:defRPr sz="5354" b="1"/>
            </a:lvl8pPr>
            <a:lvl9pPr marL="12240158" indent="0">
              <a:buNone/>
              <a:defRPr sz="535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07784" y="13149904"/>
            <a:ext cx="12945507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491581" y="8824938"/>
            <a:ext cx="13009262" cy="4324966"/>
          </a:xfrm>
        </p:spPr>
        <p:txBody>
          <a:bodyPr anchor="b"/>
          <a:lstStyle>
            <a:lvl1pPr marL="0" indent="0">
              <a:buNone/>
              <a:defRPr sz="8032" b="1"/>
            </a:lvl1pPr>
            <a:lvl2pPr marL="1530020" indent="0">
              <a:buNone/>
              <a:defRPr sz="6693" b="1"/>
            </a:lvl2pPr>
            <a:lvl3pPr marL="3060040" indent="0">
              <a:buNone/>
              <a:defRPr sz="6024" b="1"/>
            </a:lvl3pPr>
            <a:lvl4pPr marL="4590059" indent="0">
              <a:buNone/>
              <a:defRPr sz="5354" b="1"/>
            </a:lvl4pPr>
            <a:lvl5pPr marL="6120079" indent="0">
              <a:buNone/>
              <a:defRPr sz="5354" b="1"/>
            </a:lvl5pPr>
            <a:lvl6pPr marL="7650099" indent="0">
              <a:buNone/>
              <a:defRPr sz="5354" b="1"/>
            </a:lvl6pPr>
            <a:lvl7pPr marL="9180119" indent="0">
              <a:buNone/>
              <a:defRPr sz="5354" b="1"/>
            </a:lvl7pPr>
            <a:lvl8pPr marL="10710139" indent="0">
              <a:buNone/>
              <a:defRPr sz="5354" b="1"/>
            </a:lvl8pPr>
            <a:lvl9pPr marL="12240158" indent="0">
              <a:buNone/>
              <a:defRPr sz="535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491581" y="13149904"/>
            <a:ext cx="13009262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DC11-BB5A-4AA2-BFB9-F412D74A74C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F2FF-CAF8-4BB2-9174-AA0C0EFAB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791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DC11-BB5A-4AA2-BFB9-F412D74A74C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F2FF-CAF8-4BB2-9174-AA0C0EFAB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80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DC11-BB5A-4AA2-BFB9-F412D74A74C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F2FF-CAF8-4BB2-9174-AA0C0EFAB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020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2399982"/>
            <a:ext cx="9869506" cy="8399939"/>
          </a:xfrm>
        </p:spPr>
        <p:txBody>
          <a:bodyPr anchor="b"/>
          <a:lstStyle>
            <a:lvl1pPr>
              <a:defRPr sz="1070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09262" y="5183304"/>
            <a:ext cx="15491579" cy="25583147"/>
          </a:xfrm>
        </p:spPr>
        <p:txBody>
          <a:bodyPr/>
          <a:lstStyle>
            <a:lvl1pPr>
              <a:defRPr sz="10709"/>
            </a:lvl1pPr>
            <a:lvl2pPr>
              <a:defRPr sz="9370"/>
            </a:lvl2pPr>
            <a:lvl3pPr>
              <a:defRPr sz="8032"/>
            </a:lvl3pPr>
            <a:lvl4pPr>
              <a:defRPr sz="6693"/>
            </a:lvl4pPr>
            <a:lvl5pPr>
              <a:defRPr sz="6693"/>
            </a:lvl5pPr>
            <a:lvl6pPr>
              <a:defRPr sz="6693"/>
            </a:lvl6pPr>
            <a:lvl7pPr>
              <a:defRPr sz="6693"/>
            </a:lvl7pPr>
            <a:lvl8pPr>
              <a:defRPr sz="6693"/>
            </a:lvl8pPr>
            <a:lvl9pPr>
              <a:defRPr sz="669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7780" y="10799922"/>
            <a:ext cx="9869506" cy="20008190"/>
          </a:xfrm>
        </p:spPr>
        <p:txBody>
          <a:bodyPr/>
          <a:lstStyle>
            <a:lvl1pPr marL="0" indent="0">
              <a:buNone/>
              <a:defRPr sz="5354"/>
            </a:lvl1pPr>
            <a:lvl2pPr marL="1530020" indent="0">
              <a:buNone/>
              <a:defRPr sz="4685"/>
            </a:lvl2pPr>
            <a:lvl3pPr marL="3060040" indent="0">
              <a:buNone/>
              <a:defRPr sz="4016"/>
            </a:lvl3pPr>
            <a:lvl4pPr marL="4590059" indent="0">
              <a:buNone/>
              <a:defRPr sz="3347"/>
            </a:lvl4pPr>
            <a:lvl5pPr marL="6120079" indent="0">
              <a:buNone/>
              <a:defRPr sz="3347"/>
            </a:lvl5pPr>
            <a:lvl6pPr marL="7650099" indent="0">
              <a:buNone/>
              <a:defRPr sz="3347"/>
            </a:lvl6pPr>
            <a:lvl7pPr marL="9180119" indent="0">
              <a:buNone/>
              <a:defRPr sz="3347"/>
            </a:lvl7pPr>
            <a:lvl8pPr marL="10710139" indent="0">
              <a:buNone/>
              <a:defRPr sz="3347"/>
            </a:lvl8pPr>
            <a:lvl9pPr marL="12240158" indent="0">
              <a:buNone/>
              <a:defRPr sz="334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DC11-BB5A-4AA2-BFB9-F412D74A74C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F2FF-CAF8-4BB2-9174-AA0C0EFAB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487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2399982"/>
            <a:ext cx="9869506" cy="8399939"/>
          </a:xfrm>
        </p:spPr>
        <p:txBody>
          <a:bodyPr anchor="b"/>
          <a:lstStyle>
            <a:lvl1pPr>
              <a:defRPr sz="1070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009262" y="5183304"/>
            <a:ext cx="15491579" cy="25583147"/>
          </a:xfrm>
        </p:spPr>
        <p:txBody>
          <a:bodyPr anchor="t"/>
          <a:lstStyle>
            <a:lvl1pPr marL="0" indent="0">
              <a:buNone/>
              <a:defRPr sz="10709"/>
            </a:lvl1pPr>
            <a:lvl2pPr marL="1530020" indent="0">
              <a:buNone/>
              <a:defRPr sz="9370"/>
            </a:lvl2pPr>
            <a:lvl3pPr marL="3060040" indent="0">
              <a:buNone/>
              <a:defRPr sz="8032"/>
            </a:lvl3pPr>
            <a:lvl4pPr marL="4590059" indent="0">
              <a:buNone/>
              <a:defRPr sz="6693"/>
            </a:lvl4pPr>
            <a:lvl5pPr marL="6120079" indent="0">
              <a:buNone/>
              <a:defRPr sz="6693"/>
            </a:lvl5pPr>
            <a:lvl6pPr marL="7650099" indent="0">
              <a:buNone/>
              <a:defRPr sz="6693"/>
            </a:lvl6pPr>
            <a:lvl7pPr marL="9180119" indent="0">
              <a:buNone/>
              <a:defRPr sz="6693"/>
            </a:lvl7pPr>
            <a:lvl8pPr marL="10710139" indent="0">
              <a:buNone/>
              <a:defRPr sz="6693"/>
            </a:lvl8pPr>
            <a:lvl9pPr marL="12240158" indent="0">
              <a:buNone/>
              <a:defRPr sz="669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7780" y="10799922"/>
            <a:ext cx="9869506" cy="20008190"/>
          </a:xfrm>
        </p:spPr>
        <p:txBody>
          <a:bodyPr/>
          <a:lstStyle>
            <a:lvl1pPr marL="0" indent="0">
              <a:buNone/>
              <a:defRPr sz="5354"/>
            </a:lvl1pPr>
            <a:lvl2pPr marL="1530020" indent="0">
              <a:buNone/>
              <a:defRPr sz="4685"/>
            </a:lvl2pPr>
            <a:lvl3pPr marL="3060040" indent="0">
              <a:buNone/>
              <a:defRPr sz="4016"/>
            </a:lvl3pPr>
            <a:lvl4pPr marL="4590059" indent="0">
              <a:buNone/>
              <a:defRPr sz="3347"/>
            </a:lvl4pPr>
            <a:lvl5pPr marL="6120079" indent="0">
              <a:buNone/>
              <a:defRPr sz="3347"/>
            </a:lvl5pPr>
            <a:lvl6pPr marL="7650099" indent="0">
              <a:buNone/>
              <a:defRPr sz="3347"/>
            </a:lvl6pPr>
            <a:lvl7pPr marL="9180119" indent="0">
              <a:buNone/>
              <a:defRPr sz="3347"/>
            </a:lvl7pPr>
            <a:lvl8pPr marL="10710139" indent="0">
              <a:buNone/>
              <a:defRPr sz="3347"/>
            </a:lvl8pPr>
            <a:lvl9pPr marL="12240158" indent="0">
              <a:buNone/>
              <a:defRPr sz="334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DC11-BB5A-4AA2-BFB9-F412D74A74C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F2FF-CAF8-4BB2-9174-AA0C0EFAB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71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3795" y="1916661"/>
            <a:ext cx="26393061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3795" y="9583264"/>
            <a:ext cx="26393061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03795" y="33366432"/>
            <a:ext cx="688514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01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1EDC11-BB5A-4AA2-BFB9-F412D74A74C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36466" y="33366432"/>
            <a:ext cx="10327719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01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11709" y="33366432"/>
            <a:ext cx="688514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1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C1F2FF-CAF8-4BB2-9174-AA0C0EFAB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1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60040" rtl="0" eaLnBrk="1" latinLnBrk="0" hangingPunct="1">
        <a:lnSpc>
          <a:spcPct val="90000"/>
        </a:lnSpc>
        <a:spcBef>
          <a:spcPct val="0"/>
        </a:spcBef>
        <a:buNone/>
        <a:defRPr sz="147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5010" indent="-765010" algn="l" defTabSz="3060040" rtl="0" eaLnBrk="1" latinLnBrk="0" hangingPunct="1">
        <a:lnSpc>
          <a:spcPct val="90000"/>
        </a:lnSpc>
        <a:spcBef>
          <a:spcPts val="3347"/>
        </a:spcBef>
        <a:buFont typeface="Arial" panose="020B0604020202020204" pitchFamily="34" charset="0"/>
        <a:buChar char="•"/>
        <a:defRPr sz="9370" kern="1200">
          <a:solidFill>
            <a:schemeClr val="tx1"/>
          </a:solidFill>
          <a:latin typeface="+mn-lt"/>
          <a:ea typeface="+mn-ea"/>
          <a:cs typeface="+mn-cs"/>
        </a:defRPr>
      </a:lvl1pPr>
      <a:lvl2pPr marL="2295030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8032" kern="1200">
          <a:solidFill>
            <a:schemeClr val="tx1"/>
          </a:solidFill>
          <a:latin typeface="+mn-lt"/>
          <a:ea typeface="+mn-ea"/>
          <a:cs typeface="+mn-cs"/>
        </a:defRPr>
      </a:lvl2pPr>
      <a:lvl3pPr marL="3825050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693" kern="1200">
          <a:solidFill>
            <a:schemeClr val="tx1"/>
          </a:solidFill>
          <a:latin typeface="+mn-lt"/>
          <a:ea typeface="+mn-ea"/>
          <a:cs typeface="+mn-cs"/>
        </a:defRPr>
      </a:lvl3pPr>
      <a:lvl4pPr marL="535506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4pPr>
      <a:lvl5pPr marL="688508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5pPr>
      <a:lvl6pPr marL="841510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6pPr>
      <a:lvl7pPr marL="994512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7pPr>
      <a:lvl8pPr marL="1147514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8pPr>
      <a:lvl9pPr marL="13005168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1pPr>
      <a:lvl2pPr marL="1530020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2pPr>
      <a:lvl3pPr marL="3060040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3pPr>
      <a:lvl4pPr marL="459005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4pPr>
      <a:lvl5pPr marL="612007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5pPr>
      <a:lvl6pPr marL="765009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6pPr>
      <a:lvl7pPr marL="918011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7pPr>
      <a:lvl8pPr marL="1071013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8pPr>
      <a:lvl9pPr marL="12240158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9A1834BD-3871-BB9D-6CA2-86A3367BCA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07327" y="406926"/>
            <a:ext cx="4279963" cy="4234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BBEA47B-B8E5-8020-0E79-4B8DA19DBDB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64418" b="59925"/>
          <a:stretch/>
        </p:blipFill>
        <p:spPr>
          <a:xfrm>
            <a:off x="318860" y="406926"/>
            <a:ext cx="10231730" cy="434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919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Dr. Zeeshan Ali</dc:creator>
  <cp:lastModifiedBy>Dr. Zeeshan Ali</cp:lastModifiedBy>
  <cp:revision>1</cp:revision>
  <dcterms:created xsi:type="dcterms:W3CDTF">2025-03-16T05:25:41Z</dcterms:created>
  <dcterms:modified xsi:type="dcterms:W3CDTF">2025-03-16T05:31:44Z</dcterms:modified>
</cp:coreProperties>
</file>