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19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5891626"/>
            <a:ext cx="26010553" cy="1253324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8908198"/>
            <a:ext cx="22950488" cy="869160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9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916653"/>
            <a:ext cx="659826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916653"/>
            <a:ext cx="19412287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9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8974945"/>
            <a:ext cx="26393061" cy="14974888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4091502"/>
            <a:ext cx="26393061" cy="7874940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>
                    <a:tint val="82000"/>
                  </a:schemeClr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82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82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9583264"/>
            <a:ext cx="13005276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9583264"/>
            <a:ext cx="13005276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916661"/>
            <a:ext cx="26393061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8824938"/>
            <a:ext cx="12945507" cy="4324966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3149904"/>
            <a:ext cx="1294550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8824938"/>
            <a:ext cx="13009262" cy="4324966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3149904"/>
            <a:ext cx="1300926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9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8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2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99982"/>
            <a:ext cx="9869506" cy="839993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5183304"/>
            <a:ext cx="15491579" cy="25583147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0799922"/>
            <a:ext cx="9869506" cy="20008190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99982"/>
            <a:ext cx="9869506" cy="839993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5183304"/>
            <a:ext cx="15491579" cy="25583147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0799922"/>
            <a:ext cx="9869506" cy="20008190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916661"/>
            <a:ext cx="26393061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9583264"/>
            <a:ext cx="26393061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33366432"/>
            <a:ext cx="688514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1EDC11-BB5A-4AA2-BFB9-F412D74A74C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33366432"/>
            <a:ext cx="1032771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33366432"/>
            <a:ext cx="688514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C1F2FF-CAF8-4BB2-9174-AA0C0EFA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1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A1834BD-3871-BB9D-6CA2-86A3367BC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7327" y="406926"/>
            <a:ext cx="4279963" cy="42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BEA47B-B8E5-8020-0E79-4B8DA19DBDB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4418" b="59925"/>
          <a:stretch/>
        </p:blipFill>
        <p:spPr>
          <a:xfrm>
            <a:off x="318860" y="406926"/>
            <a:ext cx="10231730" cy="43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1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Zeeshan Ali</dc:creator>
  <cp:lastModifiedBy>Dr. Zeeshan Ali</cp:lastModifiedBy>
  <cp:revision>1</cp:revision>
  <dcterms:created xsi:type="dcterms:W3CDTF">2025-03-16T05:25:41Z</dcterms:created>
  <dcterms:modified xsi:type="dcterms:W3CDTF">2025-03-16T05:31:44Z</dcterms:modified>
</cp:coreProperties>
</file>